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sldIdLst>
    <p:sldId id="256" r:id="rId3"/>
    <p:sldId id="298" r:id="rId4"/>
    <p:sldId id="287" r:id="rId5"/>
    <p:sldId id="281" r:id="rId6"/>
    <p:sldId id="282" r:id="rId7"/>
    <p:sldId id="259" r:id="rId8"/>
    <p:sldId id="299" r:id="rId9"/>
    <p:sldId id="257" r:id="rId10"/>
    <p:sldId id="260" r:id="rId11"/>
    <p:sldId id="261" r:id="rId12"/>
    <p:sldId id="262" r:id="rId13"/>
    <p:sldId id="264" r:id="rId14"/>
    <p:sldId id="283" r:id="rId15"/>
    <p:sldId id="288" r:id="rId16"/>
    <p:sldId id="289" r:id="rId17"/>
    <p:sldId id="290" r:id="rId18"/>
    <p:sldId id="300" r:id="rId19"/>
    <p:sldId id="284" r:id="rId20"/>
    <p:sldId id="285" r:id="rId21"/>
    <p:sldId id="286" r:id="rId22"/>
    <p:sldId id="291" r:id="rId23"/>
    <p:sldId id="274" r:id="rId24"/>
    <p:sldId id="293" r:id="rId25"/>
    <p:sldId id="294" r:id="rId26"/>
    <p:sldId id="295" r:id="rId27"/>
    <p:sldId id="296" r:id="rId28"/>
    <p:sldId id="297" r:id="rId29"/>
    <p:sldId id="292" r:id="rId30"/>
    <p:sldId id="280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‹nº›</a:t>
            </a:fld>
            <a:endParaRPr lang="en-JM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5791200" y="1498600"/>
            <a:ext cx="5791200" cy="4140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11200" y="1803401"/>
            <a:ext cx="2957208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711200" y="2108200"/>
            <a:ext cx="36576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1200" y="3225801"/>
            <a:ext cx="2957208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711200" y="3530600"/>
            <a:ext cx="36576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1200" y="4648201"/>
            <a:ext cx="2957208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711200" y="4953000"/>
            <a:ext cx="36576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93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60760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47817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893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91099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066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65303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04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85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7975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37407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92687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583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0838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7955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7219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878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28/07/2017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408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1F53C7-D938-4151-992E-AF84745267E3}" type="datetimeFigureOut">
              <a:rPr lang="pt-BR" smtClean="0"/>
              <a:t>28/07/2017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119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 txBox="1">
            <a:spLocks/>
          </p:cNvSpPr>
          <p:nvPr/>
        </p:nvSpPr>
        <p:spPr>
          <a:xfrm>
            <a:off x="2667000" y="1556792"/>
            <a:ext cx="6858000" cy="187220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7500" lnSpcReduction="100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Estudo do </a:t>
            </a:r>
            <a:b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 err="1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eShopOnContainers</a:t>
            </a:r>
            <a:endParaRPr lang="pt-BR" dirty="0">
              <a:gradFill flip="none" rotWithShape="1">
                <a:gsLst>
                  <a:gs pos="0">
                    <a:sysClr val="window" lastClr="FFFFFF"/>
                  </a:gs>
                  <a:gs pos="68000">
                    <a:srgbClr val="F1F1F1"/>
                  </a:gs>
                  <a:gs pos="100000">
                    <a:sysClr val="windowText" lastClr="000000">
                      <a:lumMod val="11000"/>
                      <a:lumOff val="89000"/>
                    </a:sys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2667000" y="3429000"/>
            <a:ext cx="6858000" cy="223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gradFill flip="none" rotWithShape="1">
                <a:gsLst>
                  <a:gs pos="15000">
                    <a:srgbClr val="F8F8F8"/>
                  </a:gs>
                  <a:gs pos="73000">
                    <a:srgbClr val="F8F8F8">
                      <a:lumMod val="60000"/>
                      <a:lumOff val="40000"/>
                    </a:srgbClr>
                  </a:gs>
                  <a:gs pos="0">
                    <a:srgbClr val="F8F8F8">
                      <a:lumMod val="90000"/>
                      <a:lumOff val="10000"/>
                    </a:srgb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latin typeface="Corbel" panose="020B0503020204020204"/>
            </a:endParaRPr>
          </a:p>
          <a:p>
            <a:pPr algn="ctr"/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Ivan Paulovich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Arquiteto de Softwares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/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597152"/>
            <a:ext cx="1219200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978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71464" y="1669160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-168696" y="1556793"/>
            <a:ext cx="12529391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38" y="1733238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600744" y="1669160"/>
            <a:ext cx="13537504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13176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669160"/>
            <a:ext cx="1219200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916832"/>
            <a:ext cx="10591271" cy="424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703512" y="6381328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68696" y="1327698"/>
            <a:ext cx="12673408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274697"/>
            <a:ext cx="7488832" cy="313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12712" y="1327698"/>
            <a:ext cx="12745416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837557"/>
            <a:ext cx="8248721" cy="402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456728" y="1327698"/>
            <a:ext cx="12745416" cy="5341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46190"/>
            <a:ext cx="1005114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Estilos arquiteturais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196754"/>
            <a:ext cx="12432704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96688" y="2029200"/>
            <a:ext cx="12673408" cy="370405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395655"/>
            <a:ext cx="11521280" cy="319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4583832" y="2053006"/>
            <a:ext cx="5688632" cy="3127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84" y="3501011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4876800" y="2194242"/>
            <a:ext cx="2002514" cy="1108028"/>
            <a:chOff x="6818842" y="885163"/>
            <a:chExt cx="3570826" cy="1975801"/>
          </a:xfrm>
        </p:grpSpPr>
        <p:pic>
          <p:nvPicPr>
            <p:cNvPr id="21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1"/>
            <p:cNvSpPr txBox="1"/>
            <p:nvPr/>
          </p:nvSpPr>
          <p:spPr>
            <a:xfrm>
              <a:off x="7090597" y="2202383"/>
              <a:ext cx="2954774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rbel" panose="020B0503020204020204" pitchFamily="34" charset="0"/>
                </a:rPr>
                <a:t>De 2012 à 2014</a:t>
              </a:r>
            </a:p>
          </p:txBody>
        </p:sp>
      </p:grpSp>
      <p:pic>
        <p:nvPicPr>
          <p:cNvPr id="23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40" y="4374562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47" y="2053006"/>
            <a:ext cx="2345757" cy="3127174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25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38" y="4149083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Ivan Paulovich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026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406" y="2305220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599590" y="2927218"/>
            <a:ext cx="19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latin typeface="Corbel" panose="020B0503020204020204" pitchFamily="34" charset="0"/>
              </a:rPr>
              <a:t>www.100loop.com</a:t>
            </a:r>
            <a:endParaRPr lang="en-US" u="sn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84720" y="1327698"/>
            <a:ext cx="12745416" cy="534166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container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467372"/>
            <a:ext cx="9001000" cy="503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40704" y="1327698"/>
            <a:ext cx="12889432" cy="541367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72816"/>
            <a:ext cx="10081123" cy="470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7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68696" y="1484787"/>
            <a:ext cx="1260140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2832" y="7389440"/>
            <a:ext cx="14735175" cy="87344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438" y="1770484"/>
            <a:ext cx="3272639" cy="46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Dependências entre 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384720" y="1484787"/>
            <a:ext cx="12817424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069" y="7389440"/>
            <a:ext cx="14982825" cy="874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40" y="1801469"/>
            <a:ext cx="7884368" cy="442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248816" y="1268760"/>
            <a:ext cx="14041560" cy="583264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38417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74219"/>
            <a:ext cx="7272808" cy="555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312712" y="1307900"/>
            <a:ext cx="12817424" cy="5361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42332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21084"/>
            <a:ext cx="10621427" cy="414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600744" y="1307903"/>
            <a:ext cx="13105456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42332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26" y="1484784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5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312712" y="1307903"/>
            <a:ext cx="12817424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42332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47110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0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https://github.com/dotnet-architecture/eShopOnContainers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Architecting &amp; Developing (Cesar de la Torre)</a:t>
            </a:r>
            <a:r>
              <a:rPr lang="en-US" sz="2400" b="1" dirty="0">
                <a:solidFill>
                  <a:schemeClr val="bg1"/>
                </a:solidFill>
              </a:rPr>
              <a:t/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https://aka.ms/microservicesebook </a:t>
            </a:r>
            <a:r>
              <a:rPr lang="en-US" sz="2400" dirty="0"/>
              <a:t/>
            </a:r>
            <a:br>
              <a:rPr lang="en-US" sz="2400" dirty="0"/>
            </a:br>
            <a:endParaRPr lang="pt-BR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 Geral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Estudar um projeto de referência em </a:t>
            </a:r>
            <a:r>
              <a:rPr lang="pt-BR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microserviços</a:t>
            </a:r>
            <a:endParaRPr lang="pt-BR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Destacar as diferenças do desenvolvimento tradicional</a:t>
            </a: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Propor técnicas para aproveitar os conhecimentos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84720" y="1224361"/>
            <a:ext cx="13177464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956166" y="5989862"/>
            <a:ext cx="627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É um projeto open </a:t>
            </a:r>
            <a:r>
              <a:rPr lang="pt-BR" sz="3200" dirty="0" err="1">
                <a:solidFill>
                  <a:schemeClr val="bg1"/>
                </a:solidFill>
              </a:rPr>
              <a:t>source</a:t>
            </a:r>
            <a:r>
              <a:rPr lang="pt-BR" sz="3200" dirty="0">
                <a:solidFill>
                  <a:schemeClr val="bg1"/>
                </a:solidFill>
              </a:rPr>
              <a:t> no </a:t>
            </a:r>
            <a:r>
              <a:rPr lang="pt-BR" sz="3200" dirty="0" err="1">
                <a:solidFill>
                  <a:schemeClr val="bg1"/>
                </a:solidFill>
              </a:rPr>
              <a:t>GitHub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528736" y="1412778"/>
            <a:ext cx="13249472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84" y="1601194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66" y="1578994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159626" y="5993679"/>
            <a:ext cx="318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Possui um livro de referência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794030" y="5962924"/>
            <a:ext cx="3241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Um site e seus </a:t>
            </a:r>
            <a:r>
              <a:rPr lang="pt-BR" sz="2000" dirty="0" err="1">
                <a:solidFill>
                  <a:schemeClr val="bg1"/>
                </a:solidFill>
              </a:rPr>
              <a:t>microserviços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 err="1">
                <a:solidFill>
                  <a:schemeClr val="bg1"/>
                </a:solidFill>
              </a:rPr>
              <a:t>containerizados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600744" y="1297229"/>
            <a:ext cx="13609512" cy="55607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44992"/>
            <a:ext cx="9505056" cy="520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Primeiras diferenças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6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415480" y="1700808"/>
            <a:ext cx="4032448" cy="482453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5807968" y="-171400"/>
            <a:ext cx="648072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66" y="1860776"/>
            <a:ext cx="3463041" cy="430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62" y="1700808"/>
            <a:ext cx="4613458" cy="48033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557064" y="539952"/>
            <a:ext cx="2029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47087" y="539951"/>
            <a:ext cx="25442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199456" y="2108014"/>
            <a:ext cx="4608512" cy="441733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096000" y="-171400"/>
            <a:ext cx="6264696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2" y="2194242"/>
            <a:ext cx="4325554" cy="404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683" y="2108014"/>
            <a:ext cx="5012925" cy="441733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481806" y="781798"/>
            <a:ext cx="2763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725940" y="765180"/>
            <a:ext cx="3312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136</Words>
  <Application>Microsoft Office PowerPoint</Application>
  <PresentationFormat>Widescreen</PresentationFormat>
  <Paragraphs>46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Bebas Neue</vt:lpstr>
      <vt:lpstr>Corbel</vt:lpstr>
      <vt:lpstr>Tema do Office</vt:lpstr>
      <vt:lpstr>Profundidade</vt:lpstr>
      <vt:lpstr>Apresentação do PowerPoint</vt:lpstr>
      <vt:lpstr>Ivan Paulovich</vt:lpstr>
      <vt:lpstr>Visão Geral</vt:lpstr>
      <vt:lpstr>eShopOnContainers</vt:lpstr>
      <vt:lpstr>eShopOnContainers</vt:lpstr>
      <vt:lpstr>Arquitetura de Aplicações</vt:lpstr>
      <vt:lpstr>Primeiras diferenças</vt:lpstr>
      <vt:lpstr>Apresentação do PowerPoint</vt:lpstr>
      <vt:lpstr>Apresentação do PowerPoint</vt:lpstr>
      <vt:lpstr>Apresentação do PowerPoint</vt:lpstr>
      <vt:lpstr>Um modelo de domínio por microserviço ou Bounded Context </vt:lpstr>
      <vt:lpstr>Comunicação baseada em  mensagens e comandos</vt:lpstr>
      <vt:lpstr>Comunicação orientada a eventos</vt:lpstr>
      <vt:lpstr>Comunicação entre serviços</vt:lpstr>
      <vt:lpstr>Comunicação entre serviços</vt:lpstr>
      <vt:lpstr>Comunicação entre serviços</vt:lpstr>
      <vt:lpstr>Estilos arquiteturais</vt:lpstr>
      <vt:lpstr>Múltiplas Arquiteturas de Microserviços</vt:lpstr>
      <vt:lpstr>Modelagem de um  dos microserviços</vt:lpstr>
      <vt:lpstr>Microserviço dentro de um container</vt:lpstr>
      <vt:lpstr>Ordering API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Ivan Paulovich</cp:lastModifiedBy>
  <cp:revision>58</cp:revision>
  <dcterms:created xsi:type="dcterms:W3CDTF">2017-07-20T17:10:26Z</dcterms:created>
  <dcterms:modified xsi:type="dcterms:W3CDTF">2017-07-28T16:52:11Z</dcterms:modified>
</cp:coreProperties>
</file>